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75" r:id="rId6"/>
    <p:sldId id="267" r:id="rId7"/>
    <p:sldId id="268" r:id="rId8"/>
    <p:sldId id="269" r:id="rId9"/>
    <p:sldId id="270" r:id="rId10"/>
    <p:sldId id="278" r:id="rId11"/>
    <p:sldId id="279" r:id="rId12"/>
    <p:sldId id="271" r:id="rId13"/>
    <p:sldId id="272" r:id="rId14"/>
    <p:sldId id="273" r:id="rId15"/>
    <p:sldId id="274" r:id="rId16"/>
    <p:sldId id="266" r:id="rId17"/>
    <p:sldId id="276" r:id="rId18"/>
    <p:sldId id="265" r:id="rId19"/>
    <p:sldId id="277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494"/>
    <a:srgbClr val="2F559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595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6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25DF-7A20-4CCF-8DE7-8F3504577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6A93-B63F-4F65-96A2-D3F7D55056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hyperlink" Target="https://zoom.us/download#client_4meeting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7" y="268543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altLang="zh-CN" b="1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ZOOM </a:t>
            </a:r>
            <a:br>
              <a:rPr lang="en-US" altLang="zh-CN" b="1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Self-Recording Manual</a:t>
            </a:r>
            <a:endParaRPr lang="en-US" altLang="zh-CN" b="1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5" name="图片 4" descr="C:\Users\Administrator\Desktop\美迪康\9月-14462-中日韩会议\网站图片\眼科及中日韩网站图汇总0607\中日韩网站图\场外日程尺寸1920-170.jpg场外日程尺寸1920-17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635" cy="1078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3" y="1899026"/>
            <a:ext cx="7409595" cy="4889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/>
          <p:cNvSpPr/>
          <p:nvPr/>
        </p:nvSpPr>
        <p:spPr>
          <a:xfrm>
            <a:off x="7496010" y="2474091"/>
            <a:ext cx="656915" cy="133630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1137920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1137920" h="161925">
                <a:moveTo>
                  <a:pt x="1137368" y="53973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1137368" y="107948"/>
                </a:lnTo>
                <a:lnTo>
                  <a:pt x="1137368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0796" y="2276199"/>
            <a:ext cx="3946113" cy="55906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R="347980">
              <a:lnSpc>
                <a:spcPct val="99000"/>
              </a:lnSpc>
              <a:spcBef>
                <a:spcPts val="85"/>
              </a:spcBef>
            </a:pPr>
            <a:r>
              <a:rPr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You can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choose</a:t>
            </a:r>
            <a:r>
              <a:rPr b="1" spc="-53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where </a:t>
            </a:r>
            <a:r>
              <a:rPr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you would 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like </a:t>
            </a:r>
            <a:r>
              <a:rPr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 store</a:t>
            </a:r>
            <a:r>
              <a:rPr lang="en-US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your recording.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26110" y="1133074"/>
            <a:ext cx="9859780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Recording</a:t>
            </a:r>
            <a:r>
              <a:rPr lang="en-US" sz="3400" b="1" spc="-53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Setting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6043" y="3497872"/>
            <a:ext cx="4285957" cy="256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6570" marR="347980" indent="-28575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Please select “Choose a location for recorded files when the meeting ends” and it will give you an option to save the recording to the folder that you wish to.</a:t>
            </a:r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496570" marR="347980" indent="-28575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n"/>
            </a:pP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You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will be </a:t>
            </a: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able to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see </a:t>
            </a: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the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video </a:t>
            </a: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after you end the current meeting.</a:t>
            </a:r>
            <a:endParaRPr lang="en-US" altLang="zh-CN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/>
          <p:nvPr/>
        </p:nvSpPr>
        <p:spPr>
          <a:xfrm rot="2584512">
            <a:off x="7129984" y="3362976"/>
            <a:ext cx="870372" cy="210489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1137920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1137920" h="161925">
                <a:moveTo>
                  <a:pt x="1137368" y="53973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1137368" y="107948"/>
                </a:lnTo>
                <a:lnTo>
                  <a:pt x="1137368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0040" y="4904105"/>
            <a:ext cx="49714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endParaRPr lang="en-US" altLang="zh-CN" b="1" spc="-4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select </a:t>
            </a:r>
            <a:r>
              <a:rPr lang="en-US" altLang="zh-CN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“Record video during screen sharing” </a:t>
            </a:r>
            <a:r>
              <a:rPr lang="en-US" altLang="zh-CN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“Place video next to the shared screen in the recording”. </a:t>
            </a:r>
            <a:endParaRPr lang="en-US" altLang="zh-CN" b="1" spc="-4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options can ensure that your </a:t>
            </a:r>
            <a:r>
              <a:rPr lang="zh-CN" altLang="en-US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is not blocked by the camera</a:t>
            </a:r>
            <a:r>
              <a:rPr lang="en-US" altLang="zh-CN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b="1" spc="-4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 rot="5400000">
            <a:off x="5827679" y="4623576"/>
            <a:ext cx="726291" cy="166732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1137920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1137920" h="161925">
                <a:moveTo>
                  <a:pt x="1137368" y="53973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1137368" y="107948"/>
                </a:lnTo>
                <a:lnTo>
                  <a:pt x="1137368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231532" y="1095692"/>
            <a:ext cx="4935628" cy="53213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Start</a:t>
            </a:r>
            <a:r>
              <a:rPr lang="zh-CN" alt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zh-CN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Recording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10740" y="1905000"/>
            <a:ext cx="8209280" cy="4826204"/>
            <a:chOff x="3023" y="2672"/>
            <a:chExt cx="14037" cy="89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23" y="2672"/>
              <a:ext cx="12256" cy="8009"/>
            </a:xfrm>
            <a:prstGeom prst="rect">
              <a:avLst/>
            </a:prstGeom>
          </p:spPr>
        </p:pic>
        <p:sp>
          <p:nvSpPr>
            <p:cNvPr id="4" name="object 3"/>
            <p:cNvSpPr/>
            <p:nvPr/>
          </p:nvSpPr>
          <p:spPr>
            <a:xfrm>
              <a:off x="10442" y="10043"/>
              <a:ext cx="1082" cy="640"/>
            </a:xfrm>
            <a:custGeom>
              <a:avLst/>
              <a:gdLst/>
              <a:ahLst/>
              <a:cxnLst/>
              <a:rect l="l" t="t" r="r" b="b"/>
              <a:pathLst>
                <a:path w="2968625" h="252095">
                  <a:moveTo>
                    <a:pt x="0" y="0"/>
                  </a:moveTo>
                  <a:lnTo>
                    <a:pt x="2968487" y="0"/>
                  </a:lnTo>
                  <a:lnTo>
                    <a:pt x="2968487" y="251791"/>
                  </a:lnTo>
                  <a:lnTo>
                    <a:pt x="0" y="251791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00" y="10788"/>
              <a:ext cx="10360" cy="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3810" algn="ctr">
                <a:spcBef>
                  <a:spcPts val="160"/>
                </a:spcBef>
              </a:pPr>
              <a:r>
                <a:rPr lang="en-US" altLang="zh-CN" sz="22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Click</a:t>
              </a:r>
              <a:r>
                <a:rPr lang="zh-CN" altLang="en-US" sz="22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200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“Record”</a:t>
              </a:r>
              <a:r>
                <a:rPr lang="en-US" altLang="zh-CN" sz="22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button to start recording</a:t>
              </a:r>
              <a:endParaRPr lang="en-US" altLang="zh-CN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776" y="1924654"/>
            <a:ext cx="10532604" cy="4869285"/>
            <a:chOff x="1001" y="2422"/>
            <a:chExt cx="17457" cy="8280"/>
          </a:xfrm>
        </p:grpSpPr>
        <p:pic>
          <p:nvPicPr>
            <p:cNvPr id="7" name="Picture 6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2422"/>
              <a:ext cx="11000" cy="7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bject 3"/>
            <p:cNvSpPr txBox="1"/>
            <p:nvPr/>
          </p:nvSpPr>
          <p:spPr>
            <a:xfrm>
              <a:off x="12396" y="4303"/>
              <a:ext cx="6062" cy="407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tabLst>
                  <a:tab pos="223520" algn="l"/>
                </a:tabLst>
              </a:pPr>
              <a:r>
                <a:rPr sz="22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Step</a:t>
              </a:r>
              <a:r>
                <a:rPr sz="2200" b="1" spc="-1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sz="22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1:</a:t>
              </a:r>
              <a:endParaRPr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L="9525">
                <a:spcBef>
                  <a:spcPts val="35"/>
                </a:spcBef>
              </a:pPr>
              <a:r>
                <a:rPr sz="2200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Open </a:t>
              </a:r>
              <a:r>
                <a:rPr sz="2200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you slide</a:t>
              </a: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</a:t>
              </a:r>
              <a:r>
                <a:rPr sz="2200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sz="2200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from </a:t>
              </a:r>
              <a:r>
                <a:rPr sz="22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PowerPoint</a:t>
              </a:r>
              <a:endParaRPr sz="22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>
                <a:spcBef>
                  <a:spcPts val="35"/>
                </a:spcBef>
              </a:pPr>
              <a:endParaRPr sz="22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L="9525">
                <a:tabLst>
                  <a:tab pos="223520" algn="l"/>
                </a:tabLst>
              </a:pPr>
              <a:r>
                <a:rPr sz="22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Step</a:t>
              </a:r>
              <a:r>
                <a:rPr sz="2200" b="1" spc="-1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sz="22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2:</a:t>
              </a:r>
              <a:endParaRPr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L="9525">
                <a:spcBef>
                  <a:spcPts val="35"/>
                </a:spcBef>
              </a:pPr>
              <a:r>
                <a:rPr lang="en-US" sz="2200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Return to Zoom,</a:t>
              </a:r>
              <a:endParaRPr lang="en-US" sz="22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L="9525">
                <a:spcBef>
                  <a:spcPts val="35"/>
                </a:spcBef>
              </a:pP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</a:t>
              </a:r>
              <a:r>
                <a:rPr sz="2200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lick</a:t>
              </a:r>
              <a:r>
                <a:rPr sz="2200" spc="-7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sz="22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Share</a:t>
              </a:r>
              <a:r>
                <a:rPr lang="en-US" sz="22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Screen</a:t>
              </a:r>
              <a:endParaRPr sz="22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501" y="10163"/>
              <a:ext cx="3839" cy="539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20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Share</a:t>
              </a:r>
              <a:r>
                <a:rPr sz="2000" b="1" spc="-45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sz="2000" b="1" spc="-45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Screen</a:t>
              </a:r>
              <a:endParaRPr sz="20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231532" y="1125328"/>
            <a:ext cx="11363062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Share Screen: How to share your slides?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246371" y="1180868"/>
            <a:ext cx="12499480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Share Screen: How to share your slides?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0867" y="1845952"/>
            <a:ext cx="10342399" cy="4376435"/>
            <a:chOff x="-591" y="3026"/>
            <a:chExt cx="17165" cy="78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61" y="3026"/>
              <a:ext cx="12513" cy="7876"/>
            </a:xfrm>
            <a:prstGeom prst="rect">
              <a:avLst/>
            </a:prstGeom>
          </p:spPr>
        </p:pic>
        <p:sp>
          <p:nvSpPr>
            <p:cNvPr id="2" name="object 3"/>
            <p:cNvSpPr txBox="1"/>
            <p:nvPr/>
          </p:nvSpPr>
          <p:spPr>
            <a:xfrm>
              <a:off x="-591" y="6590"/>
              <a:ext cx="4591" cy="1651"/>
            </a:xfrm>
            <a:prstGeom prst="rect">
              <a:avLst/>
            </a:prstGeom>
          </p:spPr>
          <p:txBody>
            <a:bodyPr vert="horz" wrap="square" lIns="0" tIns="20003" rIns="0" bIns="0" rtlCol="0">
              <a:spAutoFit/>
            </a:bodyPr>
            <a:lstStyle/>
            <a:p>
              <a:pPr marL="9525" marR="3810">
                <a:spcBef>
                  <a:spcPts val="160"/>
                </a:spcBef>
              </a:pPr>
              <a:r>
                <a:rPr lang="en-US" altLang="zh-CN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Step</a:t>
              </a:r>
              <a:r>
                <a:rPr lang="zh-CN" altLang="en-US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1:</a:t>
              </a:r>
              <a:endParaRPr lang="en-US" sz="19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L="9525" marR="3810">
                <a:spcBef>
                  <a:spcPts val="160"/>
                </a:spcBef>
              </a:pPr>
              <a:r>
                <a:rPr lang="en-US" sz="19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Find the application of your slides</a:t>
              </a:r>
              <a:endParaRPr sz="19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6"/>
            <p:cNvSpPr txBox="1"/>
            <p:nvPr/>
          </p:nvSpPr>
          <p:spPr>
            <a:xfrm>
              <a:off x="11313" y="10336"/>
              <a:ext cx="4419" cy="5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altLang="zh-CN" sz="20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Step</a:t>
              </a:r>
              <a:r>
                <a:rPr lang="zh-CN" altLang="en-US" sz="20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3: </a:t>
              </a:r>
              <a:r>
                <a:rPr sz="2000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Click</a:t>
              </a:r>
              <a:r>
                <a:rPr sz="2000" b="1" spc="-49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sz="20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Share</a:t>
              </a:r>
              <a:endParaRPr sz="20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5"/>
            <p:cNvSpPr txBox="1"/>
            <p:nvPr/>
          </p:nvSpPr>
          <p:spPr>
            <a:xfrm>
              <a:off x="-591" y="9099"/>
              <a:ext cx="5337" cy="1619"/>
            </a:xfrm>
            <a:prstGeom prst="rect">
              <a:avLst/>
            </a:prstGeom>
          </p:spPr>
          <p:txBody>
            <a:bodyPr vert="horz" wrap="square" lIns="0" tIns="10478" rIns="0" bIns="0" rtlCol="0">
              <a:spAutoFit/>
            </a:bodyPr>
            <a:lstStyle/>
            <a:p>
              <a:pPr marR="347980">
                <a:lnSpc>
                  <a:spcPct val="99000"/>
                </a:lnSpc>
                <a:spcBef>
                  <a:spcPts val="85"/>
                </a:spcBef>
              </a:pPr>
              <a:r>
                <a:rPr lang="en-US" altLang="zh-CN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Step</a:t>
              </a:r>
              <a:r>
                <a:rPr lang="zh-CN" altLang="en-US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19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2:</a:t>
              </a:r>
              <a:endParaRPr lang="en-US" sz="19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R="347980">
                <a:lnSpc>
                  <a:spcPct val="99000"/>
                </a:lnSpc>
                <a:spcBef>
                  <a:spcPts val="85"/>
                </a:spcBef>
              </a:pPr>
              <a:r>
                <a:rPr lang="en-US" sz="19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Select “Share Sound” </a:t>
              </a:r>
              <a:endParaRPr lang="en-US" sz="19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  <a:p>
              <a:pPr marR="347980">
                <a:lnSpc>
                  <a:spcPct val="99000"/>
                </a:lnSpc>
                <a:spcBef>
                  <a:spcPts val="85"/>
                </a:spcBef>
              </a:pPr>
              <a:r>
                <a:rPr lang="en-US" sz="19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if your PPT has a video</a:t>
              </a:r>
              <a:endParaRPr lang="en-US" sz="19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/>
          <p:cNvSpPr txBox="1"/>
          <p:nvPr/>
        </p:nvSpPr>
        <p:spPr>
          <a:xfrm>
            <a:off x="194945" y="1093153"/>
            <a:ext cx="8009890" cy="48006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Screen Share and Recording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8109" y="1691640"/>
            <a:ext cx="11050279" cy="5032330"/>
            <a:chOff x="709" y="2034"/>
            <a:chExt cx="18491" cy="8714"/>
          </a:xfrm>
        </p:grpSpPr>
        <p:pic>
          <p:nvPicPr>
            <p:cNvPr id="7" name="Picture 6" descr="Graphical user interface, application, Word, PowerPoint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" y="2034"/>
              <a:ext cx="14708" cy="7898"/>
            </a:xfrm>
            <a:prstGeom prst="rect">
              <a:avLst/>
            </a:prstGeom>
          </p:spPr>
        </p:pic>
        <p:sp>
          <p:nvSpPr>
            <p:cNvPr id="5" name="object 9"/>
            <p:cNvSpPr txBox="1"/>
            <p:nvPr/>
          </p:nvSpPr>
          <p:spPr>
            <a:xfrm>
              <a:off x="15775" y="2034"/>
              <a:ext cx="3425" cy="3181"/>
            </a:xfrm>
            <a:prstGeom prst="rect">
              <a:avLst/>
            </a:prstGeom>
          </p:spPr>
          <p:txBody>
            <a:bodyPr vert="horz" wrap="square" lIns="0" tIns="10478" rIns="0" bIns="0" rtlCol="0">
              <a:spAutoFit/>
            </a:bodyPr>
            <a:lstStyle/>
            <a:p>
              <a:pPr marL="9525" marR="3810">
                <a:lnSpc>
                  <a:spcPct val="99000"/>
                </a:lnSpc>
                <a:spcBef>
                  <a:spcPts val="85"/>
                </a:spcBef>
              </a:pPr>
              <a:r>
                <a:rPr lang="en-US" sz="20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When your slides are shared, please move the video window to the </a:t>
              </a:r>
              <a:r>
                <a:rPr lang="en-US" sz="2000" b="1" spc="-4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right top corner</a:t>
              </a:r>
              <a:r>
                <a:rPr lang="en-US" sz="2000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. </a:t>
              </a:r>
              <a:endPara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4"/>
            <p:cNvSpPr/>
            <p:nvPr/>
          </p:nvSpPr>
          <p:spPr>
            <a:xfrm>
              <a:off x="13112" y="9664"/>
              <a:ext cx="375" cy="302"/>
            </a:xfrm>
            <a:custGeom>
              <a:avLst/>
              <a:gdLst/>
              <a:ahLst/>
              <a:cxnLst/>
              <a:rect l="l" t="t" r="r" b="b"/>
              <a:pathLst>
                <a:path w="354329" h="308610">
                  <a:moveTo>
                    <a:pt x="0" y="0"/>
                  </a:moveTo>
                  <a:lnTo>
                    <a:pt x="354063" y="0"/>
                  </a:lnTo>
                  <a:lnTo>
                    <a:pt x="354063" y="308378"/>
                  </a:lnTo>
                  <a:lnTo>
                    <a:pt x="0" y="30837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5" y="10110"/>
              <a:ext cx="8949" cy="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3810">
                <a:spcBef>
                  <a:spcPts val="75"/>
                </a:spcBef>
              </a:pPr>
              <a:r>
                <a:rPr lang="en-US" altLang="zh-CN" b="1" spc="-4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Click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here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to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play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your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PPT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in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full</a:t>
              </a: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screen</a:t>
              </a:r>
              <a:endPara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Word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-1" r="3769" b="48093"/>
          <a:stretch>
            <a:fillRect/>
          </a:stretch>
        </p:blipFill>
        <p:spPr>
          <a:xfrm>
            <a:off x="75205" y="2212450"/>
            <a:ext cx="9599897" cy="3251353"/>
          </a:xfrm>
          <a:prstGeom prst="rect">
            <a:avLst/>
          </a:prstGeom>
        </p:spPr>
      </p:pic>
      <p:sp>
        <p:nvSpPr>
          <p:cNvPr id="5" name="object 9"/>
          <p:cNvSpPr txBox="1"/>
          <p:nvPr/>
        </p:nvSpPr>
        <p:spPr>
          <a:xfrm>
            <a:off x="9770020" y="2488339"/>
            <a:ext cx="2301965" cy="3066415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352425" marR="3810" indent="-34290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§"/>
            </a:pP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When your talk finishes, move your mouse to the top and a bar will be shown. </a:t>
            </a:r>
            <a:endParaRPr lang="en-US" sz="2000" b="1" spc="-4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2425" marR="3810" indent="-34290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§"/>
            </a:pP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Click on the </a:t>
            </a:r>
            <a:r>
              <a:rPr lang="en-US" sz="20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“More” </a:t>
            </a: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button, click </a:t>
            </a:r>
            <a:r>
              <a:rPr lang="en-US" sz="20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“Stop Recording”.</a:t>
            </a:r>
            <a:endParaRPr lang="en-US" sz="2000" b="1" spc="-4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object 16"/>
          <p:cNvSpPr txBox="1"/>
          <p:nvPr/>
        </p:nvSpPr>
        <p:spPr>
          <a:xfrm>
            <a:off x="195221" y="1319215"/>
            <a:ext cx="5797615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Stop Recording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7188536" y="3342004"/>
            <a:ext cx="2052704" cy="177800"/>
          </a:xfrm>
          <a:custGeom>
            <a:avLst/>
            <a:gdLst/>
            <a:ahLst/>
            <a:cxnLst/>
            <a:rect l="l" t="t" r="r" b="b"/>
            <a:pathLst>
              <a:path w="354329" h="308610">
                <a:moveTo>
                  <a:pt x="0" y="0"/>
                </a:moveTo>
                <a:lnTo>
                  <a:pt x="354063" y="0"/>
                </a:lnTo>
                <a:lnTo>
                  <a:pt x="354063" y="308378"/>
                </a:lnTo>
                <a:lnTo>
                  <a:pt x="0" y="30837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5058457" y="2587218"/>
            <a:ext cx="814364" cy="210641"/>
          </a:xfrm>
          <a:custGeom>
            <a:avLst/>
            <a:gdLst/>
            <a:ahLst/>
            <a:cxnLst/>
            <a:rect l="l" t="t" r="r" b="b"/>
            <a:pathLst>
              <a:path w="354329" h="308610">
                <a:moveTo>
                  <a:pt x="0" y="0"/>
                </a:moveTo>
                <a:lnTo>
                  <a:pt x="354063" y="0"/>
                </a:lnTo>
                <a:lnTo>
                  <a:pt x="354063" y="308378"/>
                </a:lnTo>
                <a:lnTo>
                  <a:pt x="0" y="30837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3714115" y="5778500"/>
            <a:ext cx="6181725" cy="62992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352425" marR="3810" indent="-34290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§"/>
            </a:pP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Click </a:t>
            </a:r>
            <a:r>
              <a:rPr lang="en-US" sz="20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“Stop Share” </a:t>
            </a: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 quit screen sharing.</a:t>
            </a:r>
            <a:endParaRPr lang="en-US" sz="2000" b="1" spc="-4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52425" marR="3810" indent="-342900">
              <a:lnSpc>
                <a:spcPct val="99000"/>
              </a:lnSpc>
              <a:spcBef>
                <a:spcPts val="85"/>
              </a:spcBef>
              <a:buFont typeface="Wingdings" panose="05000000000000000000" pitchFamily="2" charset="2"/>
              <a:buChar char="§"/>
            </a:pP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Click </a:t>
            </a:r>
            <a:r>
              <a:rPr lang="en-US" sz="20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“End Meeting” </a:t>
            </a:r>
            <a:r>
              <a:rPr lang="en-US" sz="20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 end the current meeting.</a:t>
            </a:r>
            <a:endParaRPr lang="en-US" sz="2000" b="1" spc="-4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150" y="4899638"/>
            <a:ext cx="5252720" cy="1794679"/>
          </a:xfrm>
          <a:prstGeom prst="rect">
            <a:avLst/>
          </a:prstGeom>
        </p:spPr>
      </p:pic>
      <p:sp>
        <p:nvSpPr>
          <p:cNvPr id="4" name="object 10"/>
          <p:cNvSpPr txBox="1"/>
          <p:nvPr/>
        </p:nvSpPr>
        <p:spPr>
          <a:xfrm>
            <a:off x="254000" y="1113796"/>
            <a:ext cx="7540178" cy="53213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Find Meeting Recording 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4132" y="2765127"/>
            <a:ext cx="5252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meeting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is ended,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Zoom will start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converting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the meeting recording.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5150" y="2199174"/>
            <a:ext cx="5252720" cy="2147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4132" y="4673592"/>
            <a:ext cx="5252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converting finishes, you will be asked to select a folder where you would like the recorded files to be saved. 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folder where you save the file, open the file and check if it’s satisfying. 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/>
          <p:nvPr/>
        </p:nvSpPr>
        <p:spPr>
          <a:xfrm>
            <a:off x="254000" y="1140466"/>
            <a:ext cx="7540178" cy="53213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Check your Meeting Recording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90000" y="2410152"/>
            <a:ext cx="2688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open your video file and check if: </a:t>
            </a:r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is clear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is correct: video is next to the shared slide screen. 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of correct meeting recording.</a:t>
            </a:r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1878"/>
          <a:stretch>
            <a:fillRect/>
          </a:stretch>
        </p:blipFill>
        <p:spPr>
          <a:xfrm>
            <a:off x="347180" y="2139077"/>
            <a:ext cx="8339620" cy="40994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2665" y="850607"/>
            <a:ext cx="10855568" cy="2387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7200" b="1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Thank You!</a:t>
            </a:r>
            <a:endParaRPr lang="en-US" altLang="zh-CN" sz="7200" b="1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7875" y="3331600"/>
            <a:ext cx="10855569" cy="2726593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Please contact us for Technical</a:t>
            </a:r>
            <a:r>
              <a:rPr lang="zh-CN" altLang="en-US" sz="2500" dirty="0">
                <a:solidFill>
                  <a:srgbClr val="1894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ssistance.</a:t>
            </a:r>
            <a:endParaRPr lang="en-US" altLang="zh-CN" sz="2500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Name</a:t>
            </a:r>
            <a:r>
              <a:rPr lang="zh-CN" altLang="en-US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：</a:t>
            </a: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CJK 2022</a:t>
            </a:r>
            <a:endParaRPr lang="en-US" altLang="zh-CN" sz="2500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l">
              <a:lnSpc>
                <a:spcPct val="140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E-mail</a:t>
            </a:r>
            <a:r>
              <a:rPr lang="zh-CN" altLang="en-US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：</a:t>
            </a:r>
            <a:r>
              <a:rPr lang="en-US" altLang="zh-CN" sz="2500" dirty="0">
                <a:solidFill>
                  <a:srgbClr val="189494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cjk_2022@163.com</a:t>
            </a:r>
            <a:endParaRPr lang="en-US" altLang="zh-CN" sz="2500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2"/>
          <p:cNvSpPr txBox="1"/>
          <p:nvPr/>
        </p:nvSpPr>
        <p:spPr>
          <a:xfrm>
            <a:off x="381549" y="1332510"/>
            <a:ext cx="6168108" cy="48006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Download and Install Zoom</a:t>
            </a:r>
            <a:endParaRPr lang="en-US" sz="3400" b="1" spc="-4" dirty="0">
              <a:solidFill>
                <a:srgbClr val="18949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936868" y="4409440"/>
            <a:ext cx="6168107" cy="23510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860" y="2496558"/>
            <a:ext cx="11153140" cy="157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5937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Please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download the Zoom Client for Meetings and install first.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75565" marR="5937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Download Link:  </a:t>
            </a:r>
            <a:r>
              <a:rPr lang="en-US" sz="2800" u="sng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  <a:hlinkClick r:id="rId2"/>
              </a:rPr>
              <a:t>https://zoom.us/download#client_4meeting</a:t>
            </a:r>
            <a:r>
              <a:rPr lang="en-US" sz="280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accent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37" y="4521657"/>
            <a:ext cx="1709751" cy="1655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7735" y="6187440"/>
            <a:ext cx="2318385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5937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189494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ZOOM </a:t>
            </a:r>
            <a:endParaRPr lang="en-US" sz="2800" b="1" dirty="0">
              <a:solidFill>
                <a:srgbClr val="189494"/>
              </a:solidFill>
              <a:effectLst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2"/>
          <p:cNvPicPr/>
          <p:nvPr/>
        </p:nvPicPr>
        <p:blipFill rotWithShape="1">
          <a:blip r:embed="rId1"/>
          <a:srcRect l="1384" t="1123" r="1164" b="2715"/>
          <a:stretch>
            <a:fillRect/>
          </a:stretch>
        </p:blipFill>
        <p:spPr>
          <a:xfrm>
            <a:off x="381549" y="3136230"/>
            <a:ext cx="5452110" cy="35864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92135" y="1268469"/>
            <a:ext cx="6168108" cy="1696085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17500">
              <a:lnSpc>
                <a:spcPct val="101000"/>
              </a:lnSpc>
            </a:pPr>
            <a:r>
              <a:rPr lang="en-US" altLang="zh-CN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Step</a:t>
            </a:r>
            <a:r>
              <a:rPr lang="zh-CN" alt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1: 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Sign</a:t>
            </a:r>
            <a:r>
              <a:rPr lang="en-US" sz="2200" spc="-75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200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 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Zoom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036047" y="5087724"/>
            <a:ext cx="2056948" cy="498158"/>
          </a:xfrm>
          <a:custGeom>
            <a:avLst/>
            <a:gdLst/>
            <a:ahLst/>
            <a:cxnLst/>
            <a:rect l="l" t="t" r="r" b="b"/>
            <a:pathLst>
              <a:path w="2428875" h="664210">
                <a:moveTo>
                  <a:pt x="0" y="0"/>
                </a:moveTo>
                <a:lnTo>
                  <a:pt x="2428680" y="0"/>
                </a:lnTo>
                <a:lnTo>
                  <a:pt x="2428680" y="663956"/>
                </a:lnTo>
                <a:lnTo>
                  <a:pt x="0" y="66395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9"/>
          <p:cNvSpPr/>
          <p:nvPr/>
        </p:nvSpPr>
        <p:spPr>
          <a:xfrm rot="16200000">
            <a:off x="8232877" y="3971570"/>
            <a:ext cx="306705" cy="591065"/>
          </a:xfrm>
          <a:custGeom>
            <a:avLst/>
            <a:gdLst/>
            <a:ahLst/>
            <a:cxnLst/>
            <a:rect l="l" t="t" r="r" b="b"/>
            <a:pathLst>
              <a:path w="408940" h="477519">
                <a:moveTo>
                  <a:pt x="408943" y="272779"/>
                </a:moveTo>
                <a:lnTo>
                  <a:pt x="0" y="272779"/>
                </a:lnTo>
                <a:lnTo>
                  <a:pt x="204472" y="477250"/>
                </a:lnTo>
                <a:lnTo>
                  <a:pt x="408943" y="272779"/>
                </a:lnTo>
                <a:close/>
              </a:path>
              <a:path w="408940" h="477519">
                <a:moveTo>
                  <a:pt x="306707" y="0"/>
                </a:moveTo>
                <a:lnTo>
                  <a:pt x="102236" y="0"/>
                </a:lnTo>
                <a:lnTo>
                  <a:pt x="102236" y="272779"/>
                </a:lnTo>
                <a:lnTo>
                  <a:pt x="306707" y="272779"/>
                </a:lnTo>
                <a:lnTo>
                  <a:pt x="306707" y="0"/>
                </a:lnTo>
                <a:close/>
              </a:path>
            </a:pathLst>
          </a:custGeom>
          <a:solidFill>
            <a:srgbClr val="2F5597"/>
          </a:solidFill>
          <a:ln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8771961" y="3729030"/>
            <a:ext cx="1201555" cy="1071853"/>
          </a:xfrm>
          <a:custGeom>
            <a:avLst/>
            <a:gdLst/>
            <a:ahLst/>
            <a:cxnLst/>
            <a:rect l="l" t="t" r="r" b="b"/>
            <a:pathLst>
              <a:path w="1205865" h="1418589">
                <a:moveTo>
                  <a:pt x="0" y="0"/>
                </a:moveTo>
                <a:lnTo>
                  <a:pt x="1205423" y="0"/>
                </a:lnTo>
                <a:lnTo>
                  <a:pt x="1205423" y="1417990"/>
                </a:lnTo>
                <a:lnTo>
                  <a:pt x="0" y="141799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381549" y="1508177"/>
            <a:ext cx="6168108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Sign i</a:t>
            </a:r>
            <a:r>
              <a:rPr lang="en-US" sz="3400" b="1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and Start </a:t>
            </a:r>
            <a:r>
              <a:rPr lang="en-US" sz="3400" b="1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</a:t>
            </a:r>
            <a:r>
              <a:rPr lang="en-US" sz="3400" b="1" spc="-56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Meeting</a:t>
            </a:r>
            <a:endParaRPr lang="en-US" sz="3400" b="1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3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6519619" y="3126705"/>
            <a:ext cx="5080000" cy="3605530"/>
          </a:xfrm>
          <a:prstGeom prst="rect">
            <a:avLst/>
          </a:prstGeom>
        </p:spPr>
      </p:pic>
      <p:sp>
        <p:nvSpPr>
          <p:cNvPr id="14" name="object 3"/>
          <p:cNvSpPr txBox="1"/>
          <p:nvPr/>
        </p:nvSpPr>
        <p:spPr>
          <a:xfrm>
            <a:off x="7246769" y="1268469"/>
            <a:ext cx="6168108" cy="1681229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endParaRPr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17500">
              <a:lnSpc>
                <a:spcPct val="101000"/>
              </a:lnSpc>
            </a:pPr>
            <a:r>
              <a:rPr lang="en-US" altLang="zh-CN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Step</a:t>
            </a:r>
            <a:r>
              <a:rPr lang="zh-CN" alt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2: 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Click on New Meeting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7002671" y="4264956"/>
            <a:ext cx="997827" cy="822768"/>
          </a:xfrm>
          <a:custGeom>
            <a:avLst/>
            <a:gdLst/>
            <a:ahLst/>
            <a:cxnLst/>
            <a:rect l="l" t="t" r="r" b="b"/>
            <a:pathLst>
              <a:path w="2428875" h="664210">
                <a:moveTo>
                  <a:pt x="0" y="0"/>
                </a:moveTo>
                <a:lnTo>
                  <a:pt x="2428680" y="0"/>
                </a:lnTo>
                <a:lnTo>
                  <a:pt x="2428680" y="663956"/>
                </a:lnTo>
                <a:lnTo>
                  <a:pt x="0" y="66395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15" y="1897380"/>
            <a:ext cx="7014210" cy="46291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2772" y="3747720"/>
            <a:ext cx="2215070" cy="1384391"/>
          </a:xfrm>
          <a:custGeom>
            <a:avLst/>
            <a:gdLst/>
            <a:ahLst/>
            <a:cxnLst/>
            <a:rect l="l" t="t" r="r" b="b"/>
            <a:pathLst>
              <a:path w="2536190" h="1816100">
                <a:moveTo>
                  <a:pt x="0" y="1815881"/>
                </a:moveTo>
                <a:lnTo>
                  <a:pt x="2536167" y="1815881"/>
                </a:lnTo>
                <a:lnTo>
                  <a:pt x="2536167" y="0"/>
                </a:lnTo>
                <a:lnTo>
                  <a:pt x="0" y="0"/>
                </a:lnTo>
                <a:lnTo>
                  <a:pt x="0" y="1815881"/>
                </a:lnTo>
                <a:close/>
              </a:path>
            </a:pathLst>
          </a:custGeom>
          <a:solidFill>
            <a:srgbClr val="004DA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82772" y="3749353"/>
            <a:ext cx="2190156" cy="1381125"/>
          </a:xfrm>
          <a:prstGeom prst="rect">
            <a:avLst/>
          </a:prstGeom>
        </p:spPr>
        <p:txBody>
          <a:bodyPr vert="horz" wrap="square" lIns="0" tIns="714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marR="159385">
              <a:lnSpc>
                <a:spcPct val="101000"/>
              </a:lnSpc>
              <a:spcBef>
                <a:spcPts val="55"/>
              </a:spcBef>
            </a:pP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Start and Stop Video</a:t>
            </a:r>
            <a:endParaRPr lang="en-US" altLang="zh-CN" sz="22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165100" marR="159385">
              <a:lnSpc>
                <a:spcPct val="101000"/>
              </a:lnSpc>
              <a:spcBef>
                <a:spcPts val="55"/>
              </a:spcBef>
            </a:pP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Mute and Unmute sound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6290" y="6149340"/>
            <a:ext cx="1064260" cy="377190"/>
          </a:xfrm>
          <a:custGeom>
            <a:avLst/>
            <a:gdLst/>
            <a:ahLst/>
            <a:cxnLst/>
            <a:rect l="l" t="t" r="r" b="b"/>
            <a:pathLst>
              <a:path w="2084070" h="725170">
                <a:moveTo>
                  <a:pt x="0" y="0"/>
                </a:moveTo>
                <a:lnTo>
                  <a:pt x="2083933" y="0"/>
                </a:lnTo>
                <a:lnTo>
                  <a:pt x="2083933" y="724618"/>
                </a:lnTo>
                <a:lnTo>
                  <a:pt x="0" y="72461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694815" y="5326380"/>
            <a:ext cx="1541145" cy="971550"/>
          </a:xfrm>
          <a:custGeom>
            <a:avLst/>
            <a:gdLst/>
            <a:ahLst/>
            <a:cxnLst/>
            <a:rect l="l" t="t" r="r" b="b"/>
            <a:pathLst>
              <a:path w="1314450" h="2214879">
                <a:moveTo>
                  <a:pt x="1272367" y="2150359"/>
                </a:moveTo>
                <a:lnTo>
                  <a:pt x="1242322" y="2168164"/>
                </a:lnTo>
                <a:lnTo>
                  <a:pt x="1313945" y="2214295"/>
                </a:lnTo>
                <a:lnTo>
                  <a:pt x="1310159" y="2161282"/>
                </a:lnTo>
                <a:lnTo>
                  <a:pt x="1278840" y="2161282"/>
                </a:lnTo>
                <a:lnTo>
                  <a:pt x="1272367" y="2150359"/>
                </a:lnTo>
                <a:close/>
              </a:path>
              <a:path w="1314450" h="2214879">
                <a:moveTo>
                  <a:pt x="1277831" y="2147122"/>
                </a:moveTo>
                <a:lnTo>
                  <a:pt x="1272367" y="2150359"/>
                </a:lnTo>
                <a:lnTo>
                  <a:pt x="1278840" y="2161282"/>
                </a:lnTo>
                <a:lnTo>
                  <a:pt x="1284304" y="2158044"/>
                </a:lnTo>
                <a:lnTo>
                  <a:pt x="1277831" y="2147122"/>
                </a:lnTo>
                <a:close/>
              </a:path>
              <a:path w="1314450" h="2214879">
                <a:moveTo>
                  <a:pt x="1307876" y="2129317"/>
                </a:moveTo>
                <a:lnTo>
                  <a:pt x="1277831" y="2147122"/>
                </a:lnTo>
                <a:lnTo>
                  <a:pt x="1284304" y="2158044"/>
                </a:lnTo>
                <a:lnTo>
                  <a:pt x="1278840" y="2161282"/>
                </a:lnTo>
                <a:lnTo>
                  <a:pt x="1310159" y="2161282"/>
                </a:lnTo>
                <a:lnTo>
                  <a:pt x="1307876" y="2129317"/>
                </a:lnTo>
                <a:close/>
              </a:path>
              <a:path w="1314450" h="2214879">
                <a:moveTo>
                  <a:pt x="5462" y="0"/>
                </a:moveTo>
                <a:lnTo>
                  <a:pt x="0" y="3238"/>
                </a:lnTo>
                <a:lnTo>
                  <a:pt x="1272367" y="2150359"/>
                </a:lnTo>
                <a:lnTo>
                  <a:pt x="1277831" y="2147122"/>
                </a:lnTo>
                <a:lnTo>
                  <a:pt x="5462" y="0"/>
                </a:lnTo>
                <a:close/>
              </a:path>
            </a:pathLst>
          </a:custGeom>
          <a:solidFill>
            <a:srgbClr val="004DA0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12"/>
          <p:cNvSpPr txBox="1"/>
          <p:nvPr/>
        </p:nvSpPr>
        <p:spPr>
          <a:xfrm>
            <a:off x="301521" y="1202281"/>
            <a:ext cx="7132844" cy="48006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altLang="zh-CN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Control Panel: Basic Operation</a:t>
            </a:r>
            <a:endParaRPr lang="en-US" sz="3400" b="1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2"/>
          <p:cNvSpPr txBox="1"/>
          <p:nvPr/>
        </p:nvSpPr>
        <p:spPr>
          <a:xfrm>
            <a:off x="149236" y="1264537"/>
            <a:ext cx="6845969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altLang="zh-CN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Control Panel: Basic Operation</a:t>
            </a:r>
            <a:endParaRPr lang="en-US" altLang="zh-CN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60" y="2049145"/>
            <a:ext cx="6652895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3"/>
          <p:cNvSpPr/>
          <p:nvPr/>
        </p:nvSpPr>
        <p:spPr>
          <a:xfrm>
            <a:off x="4987290" y="5608955"/>
            <a:ext cx="2195195" cy="202565"/>
          </a:xfrm>
          <a:custGeom>
            <a:avLst/>
            <a:gdLst/>
            <a:ahLst/>
            <a:cxnLst/>
            <a:rect l="l" t="t" r="r" b="b"/>
            <a:pathLst>
              <a:path w="2968625" h="252095">
                <a:moveTo>
                  <a:pt x="0" y="0"/>
                </a:moveTo>
                <a:lnTo>
                  <a:pt x="2968487" y="0"/>
                </a:lnTo>
                <a:lnTo>
                  <a:pt x="2968487" y="251791"/>
                </a:lnTo>
                <a:lnTo>
                  <a:pt x="0" y="251791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3938270" y="3768090"/>
            <a:ext cx="715645" cy="130175"/>
          </a:xfrm>
          <a:custGeom>
            <a:avLst/>
            <a:gdLst/>
            <a:ahLst/>
            <a:cxnLst/>
            <a:rect l="l" t="t" r="r" b="b"/>
            <a:pathLst>
              <a:path w="967739" h="161925">
                <a:moveTo>
                  <a:pt x="805484" y="107949"/>
                </a:moveTo>
                <a:lnTo>
                  <a:pt x="805484" y="161925"/>
                </a:lnTo>
                <a:lnTo>
                  <a:pt x="913434" y="107950"/>
                </a:lnTo>
                <a:lnTo>
                  <a:pt x="805484" y="107949"/>
                </a:lnTo>
                <a:close/>
              </a:path>
              <a:path w="967739" h="161925">
                <a:moveTo>
                  <a:pt x="805484" y="53974"/>
                </a:moveTo>
                <a:lnTo>
                  <a:pt x="805484" y="107949"/>
                </a:lnTo>
                <a:lnTo>
                  <a:pt x="832472" y="107950"/>
                </a:lnTo>
                <a:lnTo>
                  <a:pt x="832472" y="53975"/>
                </a:lnTo>
                <a:lnTo>
                  <a:pt x="805484" y="53974"/>
                </a:lnTo>
                <a:close/>
              </a:path>
              <a:path w="967739" h="161925">
                <a:moveTo>
                  <a:pt x="805484" y="0"/>
                </a:moveTo>
                <a:lnTo>
                  <a:pt x="805484" y="53974"/>
                </a:lnTo>
                <a:lnTo>
                  <a:pt x="832472" y="53975"/>
                </a:lnTo>
                <a:lnTo>
                  <a:pt x="832472" y="107950"/>
                </a:lnTo>
                <a:lnTo>
                  <a:pt x="913437" y="107948"/>
                </a:lnTo>
                <a:lnTo>
                  <a:pt x="967409" y="80962"/>
                </a:lnTo>
                <a:lnTo>
                  <a:pt x="805484" y="0"/>
                </a:lnTo>
                <a:close/>
              </a:path>
              <a:path w="967739" h="161925">
                <a:moveTo>
                  <a:pt x="0" y="53973"/>
                </a:moveTo>
                <a:lnTo>
                  <a:pt x="0" y="107948"/>
                </a:lnTo>
                <a:lnTo>
                  <a:pt x="805484" y="107949"/>
                </a:lnTo>
                <a:lnTo>
                  <a:pt x="805484" y="53974"/>
                </a:lnTo>
                <a:lnTo>
                  <a:pt x="0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938270" y="4586605"/>
            <a:ext cx="715645" cy="130175"/>
          </a:xfrm>
          <a:custGeom>
            <a:avLst/>
            <a:gdLst/>
            <a:ahLst/>
            <a:cxnLst/>
            <a:rect l="l" t="t" r="r" b="b"/>
            <a:pathLst>
              <a:path w="967739" h="161925">
                <a:moveTo>
                  <a:pt x="805483" y="0"/>
                </a:moveTo>
                <a:lnTo>
                  <a:pt x="805483" y="161925"/>
                </a:lnTo>
                <a:lnTo>
                  <a:pt x="913433" y="107950"/>
                </a:lnTo>
                <a:lnTo>
                  <a:pt x="832471" y="107950"/>
                </a:lnTo>
                <a:lnTo>
                  <a:pt x="832471" y="53975"/>
                </a:lnTo>
                <a:lnTo>
                  <a:pt x="913433" y="53975"/>
                </a:lnTo>
                <a:lnTo>
                  <a:pt x="805483" y="0"/>
                </a:lnTo>
                <a:close/>
              </a:path>
              <a:path w="967739" h="161925">
                <a:moveTo>
                  <a:pt x="805483" y="53975"/>
                </a:moveTo>
                <a:lnTo>
                  <a:pt x="0" y="53975"/>
                </a:lnTo>
                <a:lnTo>
                  <a:pt x="0" y="107950"/>
                </a:lnTo>
                <a:lnTo>
                  <a:pt x="805483" y="107950"/>
                </a:lnTo>
                <a:lnTo>
                  <a:pt x="805483" y="53975"/>
                </a:lnTo>
                <a:close/>
              </a:path>
              <a:path w="967739" h="161925">
                <a:moveTo>
                  <a:pt x="913433" y="53975"/>
                </a:moveTo>
                <a:lnTo>
                  <a:pt x="832471" y="53975"/>
                </a:lnTo>
                <a:lnTo>
                  <a:pt x="832471" y="107950"/>
                </a:lnTo>
                <a:lnTo>
                  <a:pt x="913433" y="107950"/>
                </a:lnTo>
                <a:lnTo>
                  <a:pt x="967408" y="80962"/>
                </a:lnTo>
                <a:lnTo>
                  <a:pt x="913433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938270" y="5691505"/>
            <a:ext cx="715645" cy="130175"/>
          </a:xfrm>
          <a:custGeom>
            <a:avLst/>
            <a:gdLst/>
            <a:ahLst/>
            <a:cxnLst/>
            <a:rect l="l" t="t" r="r" b="b"/>
            <a:pathLst>
              <a:path w="967739" h="161925">
                <a:moveTo>
                  <a:pt x="805484" y="107949"/>
                </a:moveTo>
                <a:lnTo>
                  <a:pt x="805484" y="161925"/>
                </a:lnTo>
                <a:lnTo>
                  <a:pt x="913434" y="107950"/>
                </a:lnTo>
                <a:lnTo>
                  <a:pt x="805484" y="107949"/>
                </a:lnTo>
                <a:close/>
              </a:path>
              <a:path w="967739" h="161925">
                <a:moveTo>
                  <a:pt x="805484" y="53974"/>
                </a:moveTo>
                <a:lnTo>
                  <a:pt x="805484" y="107949"/>
                </a:lnTo>
                <a:lnTo>
                  <a:pt x="832472" y="107950"/>
                </a:lnTo>
                <a:lnTo>
                  <a:pt x="832472" y="53975"/>
                </a:lnTo>
                <a:lnTo>
                  <a:pt x="805484" y="53974"/>
                </a:lnTo>
                <a:close/>
              </a:path>
              <a:path w="967739" h="161925">
                <a:moveTo>
                  <a:pt x="805484" y="0"/>
                </a:moveTo>
                <a:lnTo>
                  <a:pt x="805484" y="53974"/>
                </a:lnTo>
                <a:lnTo>
                  <a:pt x="832472" y="53975"/>
                </a:lnTo>
                <a:lnTo>
                  <a:pt x="832472" y="107950"/>
                </a:lnTo>
                <a:lnTo>
                  <a:pt x="913437" y="107948"/>
                </a:lnTo>
                <a:lnTo>
                  <a:pt x="967409" y="80962"/>
                </a:lnTo>
                <a:lnTo>
                  <a:pt x="805484" y="0"/>
                </a:lnTo>
                <a:close/>
              </a:path>
              <a:path w="967739" h="161925">
                <a:moveTo>
                  <a:pt x="0" y="53973"/>
                </a:moveTo>
                <a:lnTo>
                  <a:pt x="0" y="107948"/>
                </a:lnTo>
                <a:lnTo>
                  <a:pt x="805484" y="107949"/>
                </a:lnTo>
                <a:lnTo>
                  <a:pt x="805484" y="53974"/>
                </a:lnTo>
                <a:lnTo>
                  <a:pt x="0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140" y="3256915"/>
            <a:ext cx="3199130" cy="1459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8890" marR="3810" indent="-635">
              <a:lnSpc>
                <a:spcPct val="99000"/>
              </a:lnSpc>
              <a:spcBef>
                <a:spcPts val="85"/>
              </a:spcBef>
            </a:pPr>
            <a:r>
              <a:rPr lang="en-US" spc="-4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  <a:sym typeface="+mn-ea"/>
              </a:rPr>
              <a:t>Click on the small arrow at the “Mute” button to select Microphone and Speaker that you’d like to use to record your talk. </a:t>
            </a:r>
            <a:endParaRPr lang="en-US" altLang="en-US" spc="-4" dirty="0">
              <a:solidFill>
                <a:schemeClr val="accent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0775" y="5101590"/>
            <a:ext cx="2617470" cy="1186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8890" marR="3810" indent="-635">
              <a:lnSpc>
                <a:spcPct val="99000"/>
              </a:lnSpc>
              <a:spcBef>
                <a:spcPts val="85"/>
              </a:spcBef>
            </a:pPr>
            <a:r>
              <a:rPr lang="en-US" altLang="zh-CN" spc="-4" dirty="0">
                <a:solidFill>
                  <a:schemeClr val="accent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  <a:sym typeface="+mn-ea"/>
              </a:rPr>
              <a:t>Go to the “Audio Settings” to do  settings of video, audio and recording. </a:t>
            </a:r>
            <a:endParaRPr lang="en-US" altLang="zh-CN" spc="-4" dirty="0">
              <a:solidFill>
                <a:schemeClr val="accent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354" y="1517217"/>
            <a:ext cx="5864379" cy="41847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17" y="4212775"/>
            <a:ext cx="4534502" cy="2444567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8114628" y="2094605"/>
            <a:ext cx="3820845" cy="3479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2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1. </a:t>
            </a:r>
            <a:r>
              <a:rPr sz="22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Test your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</a:t>
            </a:r>
            <a:r>
              <a:rPr sz="2200" b="1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peaker</a:t>
            </a:r>
            <a:endParaRPr sz="2200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064419" y="2193131"/>
            <a:ext cx="855650" cy="203826"/>
          </a:xfrm>
          <a:custGeom>
            <a:avLst/>
            <a:gdLst/>
            <a:ahLst/>
            <a:cxnLst/>
            <a:rect l="l" t="t" r="r" b="b"/>
            <a:pathLst>
              <a:path w="669925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669925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669925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669925" h="161925">
                <a:moveTo>
                  <a:pt x="669860" y="53973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669860" y="107948"/>
                </a:lnTo>
                <a:lnTo>
                  <a:pt x="669860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8114628" y="3496923"/>
            <a:ext cx="2962451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2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sz="2200" b="1" spc="-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your Mic</a:t>
            </a:r>
            <a:endParaRPr sz="2200" b="1" spc="-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7064419" y="3621760"/>
            <a:ext cx="855650" cy="203826"/>
          </a:xfrm>
          <a:custGeom>
            <a:avLst/>
            <a:gdLst/>
            <a:ahLst/>
            <a:cxnLst/>
            <a:rect l="l" t="t" r="r" b="b"/>
            <a:pathLst>
              <a:path w="669925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669925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669925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669925" h="161925">
                <a:moveTo>
                  <a:pt x="669860" y="53973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669860" y="107948"/>
                </a:lnTo>
                <a:lnTo>
                  <a:pt x="669860" y="539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8378038" y="5355284"/>
            <a:ext cx="3354315" cy="13638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22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3. </a:t>
            </a:r>
            <a:r>
              <a:rPr lang="en-US" sz="2200" b="1" spc="-4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UN-SELECT</a:t>
            </a:r>
            <a:r>
              <a:rPr lang="en-US" sz="2200" b="1" spc="-4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“Press and hold space key to temporarily unmute yourself”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7356733" y="5866422"/>
            <a:ext cx="855650" cy="203826"/>
          </a:xfrm>
          <a:custGeom>
            <a:avLst/>
            <a:gdLst/>
            <a:ahLst/>
            <a:cxnLst/>
            <a:rect l="l" t="t" r="r" b="b"/>
            <a:pathLst>
              <a:path w="669925" h="161925">
                <a:moveTo>
                  <a:pt x="161925" y="0"/>
                </a:moveTo>
                <a:lnTo>
                  <a:pt x="0" y="80962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4"/>
                </a:lnTo>
                <a:lnTo>
                  <a:pt x="161925" y="0"/>
                </a:lnTo>
                <a:close/>
              </a:path>
              <a:path w="669925" h="161925">
                <a:moveTo>
                  <a:pt x="161925" y="53974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49"/>
                </a:lnTo>
                <a:lnTo>
                  <a:pt x="161925" y="53974"/>
                </a:lnTo>
                <a:close/>
              </a:path>
              <a:path w="669925" h="161925">
                <a:moveTo>
                  <a:pt x="161925" y="107949"/>
                </a:moveTo>
                <a:lnTo>
                  <a:pt x="134937" y="107950"/>
                </a:lnTo>
                <a:lnTo>
                  <a:pt x="161925" y="107950"/>
                </a:lnTo>
                <a:close/>
              </a:path>
              <a:path w="669925" h="161925">
                <a:moveTo>
                  <a:pt x="669860" y="53974"/>
                </a:moveTo>
                <a:lnTo>
                  <a:pt x="161925" y="53974"/>
                </a:lnTo>
                <a:lnTo>
                  <a:pt x="161925" y="107949"/>
                </a:lnTo>
                <a:lnTo>
                  <a:pt x="669860" y="107949"/>
                </a:lnTo>
                <a:lnTo>
                  <a:pt x="669860" y="539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09386" y="1101138"/>
            <a:ext cx="9144000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Audio</a:t>
            </a:r>
            <a:r>
              <a:rPr lang="en-US" sz="3400" b="1" spc="-60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Setting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8" y="1957116"/>
            <a:ext cx="6998420" cy="46948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/>
          <p:cNvSpPr txBox="1"/>
          <p:nvPr/>
        </p:nvSpPr>
        <p:spPr>
          <a:xfrm>
            <a:off x="7792996" y="4431155"/>
            <a:ext cx="4330840" cy="1055370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spcBef>
                <a:spcPts val="160"/>
              </a:spcBef>
            </a:pP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9525" marR="3810">
              <a:spcBef>
                <a:spcPts val="160"/>
              </a:spcBef>
            </a:pPr>
            <a:r>
              <a:rPr lang="en-US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Select</a:t>
            </a:r>
            <a:r>
              <a:rPr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zh-CN" sz="2200" b="1" spc="-26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16:9 (Widescreen) </a:t>
            </a: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and </a:t>
            </a:r>
            <a:r>
              <a:rPr lang="en-US" altLang="zh-CN" sz="2200" b="1" spc="-26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Enable HD</a:t>
            </a:r>
            <a:endParaRPr lang="en-US" altLang="zh-CN" sz="2200" b="1" dirty="0">
              <a:solidFill>
                <a:srgbClr val="FF000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83058" y="1083168"/>
            <a:ext cx="12353673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Video</a:t>
            </a:r>
            <a:r>
              <a:rPr lang="en-US" sz="3400" b="1" spc="-56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Setting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132099" y="6065994"/>
            <a:ext cx="1427002" cy="165427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3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5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5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50"/>
                </a:lnTo>
                <a:lnTo>
                  <a:pt x="161925" y="53975"/>
                </a:lnTo>
                <a:close/>
              </a:path>
              <a:path w="1137920" h="161925">
                <a:moveTo>
                  <a:pt x="1137368" y="53975"/>
                </a:moveTo>
                <a:lnTo>
                  <a:pt x="161925" y="53975"/>
                </a:lnTo>
                <a:lnTo>
                  <a:pt x="161925" y="107950"/>
                </a:lnTo>
                <a:lnTo>
                  <a:pt x="1137368" y="107950"/>
                </a:lnTo>
                <a:lnTo>
                  <a:pt x="1137368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6096000" y="5089891"/>
            <a:ext cx="1427001" cy="165427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3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5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5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50"/>
                </a:lnTo>
                <a:lnTo>
                  <a:pt x="161925" y="53975"/>
                </a:lnTo>
                <a:close/>
              </a:path>
              <a:path w="1137920" h="161925">
                <a:moveTo>
                  <a:pt x="1137368" y="53975"/>
                </a:moveTo>
                <a:lnTo>
                  <a:pt x="161925" y="53975"/>
                </a:lnTo>
                <a:lnTo>
                  <a:pt x="161925" y="107950"/>
                </a:lnTo>
                <a:lnTo>
                  <a:pt x="1137368" y="107950"/>
                </a:lnTo>
                <a:lnTo>
                  <a:pt x="1137368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04096" y="5677423"/>
            <a:ext cx="40159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>
              <a:spcBef>
                <a:spcPts val="160"/>
              </a:spcBef>
            </a:pPr>
            <a:r>
              <a:rPr lang="en-US" altLang="zh-CN" sz="2200" b="1" spc="-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UN-SELECT</a:t>
            </a: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“Always display participant names on their video”</a:t>
            </a:r>
            <a:endParaRPr lang="zh-CN" altLang="en-US" sz="2200" b="1" spc="-26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844" y="1779564"/>
            <a:ext cx="5477988" cy="39262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6600" y="5639435"/>
            <a:ext cx="5283835" cy="1076325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spcBef>
                <a:spcPts val="160"/>
              </a:spcBef>
            </a:pP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9525" marR="3810">
              <a:spcBef>
                <a:spcPts val="160"/>
              </a:spcBef>
            </a:pPr>
            <a:r>
              <a:rPr lang="en-US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Click</a:t>
            </a:r>
            <a:r>
              <a:rPr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zh-CN" sz="2200" b="1" spc="-26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Choose Virtual Background</a:t>
            </a:r>
            <a:endParaRPr lang="en-US" altLang="zh-CN" sz="2200" b="1" spc="-26" dirty="0">
              <a:solidFill>
                <a:srgbClr val="FF000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9525" marR="3810">
              <a:spcBef>
                <a:spcPts val="160"/>
              </a:spcBef>
            </a:pP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and </a:t>
            </a: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open Background &amp; Filters setting</a:t>
            </a:r>
            <a:endParaRPr lang="en-US" altLang="zh-CN" sz="2200" b="1" spc="-26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83058" y="1096503"/>
            <a:ext cx="12353673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Virtual Background</a:t>
            </a:r>
            <a:r>
              <a:rPr lang="en-US" sz="3400" b="1" spc="-56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Setting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 rot="5400000" flipV="1">
            <a:off x="2275995" y="5262555"/>
            <a:ext cx="778279" cy="480516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3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5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5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50"/>
                </a:lnTo>
                <a:lnTo>
                  <a:pt x="161925" y="53975"/>
                </a:lnTo>
                <a:close/>
              </a:path>
              <a:path w="1137920" h="161925">
                <a:moveTo>
                  <a:pt x="1137368" y="53975"/>
                </a:moveTo>
                <a:lnTo>
                  <a:pt x="161925" y="53975"/>
                </a:lnTo>
                <a:lnTo>
                  <a:pt x="161925" y="107950"/>
                </a:lnTo>
                <a:lnTo>
                  <a:pt x="1137368" y="107950"/>
                </a:lnTo>
                <a:lnTo>
                  <a:pt x="1137368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2420" y="5967095"/>
            <a:ext cx="497014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>
              <a:spcBef>
                <a:spcPts val="160"/>
              </a:spcBef>
            </a:pP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altLang="zh-CN" sz="2200" b="1" spc="-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“+“</a:t>
            </a: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to add the background picture</a:t>
            </a:r>
            <a:endParaRPr lang="zh-CN" altLang="en-US" sz="2200" b="1" spc="-26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16" y="1783570"/>
            <a:ext cx="4754252" cy="3922258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 rot="5400000" flipV="1">
            <a:off x="10658861" y="4293165"/>
            <a:ext cx="778279" cy="480516"/>
          </a:xfrm>
          <a:custGeom>
            <a:avLst/>
            <a:gdLst/>
            <a:ahLst/>
            <a:cxnLst/>
            <a:rect l="l" t="t" r="r" b="b"/>
            <a:pathLst>
              <a:path w="1137920" h="161925">
                <a:moveTo>
                  <a:pt x="161925" y="0"/>
                </a:moveTo>
                <a:lnTo>
                  <a:pt x="0" y="80963"/>
                </a:lnTo>
                <a:lnTo>
                  <a:pt x="161925" y="161925"/>
                </a:lnTo>
                <a:lnTo>
                  <a:pt x="161925" y="107950"/>
                </a:lnTo>
                <a:lnTo>
                  <a:pt x="134937" y="107950"/>
                </a:lnTo>
                <a:lnTo>
                  <a:pt x="134937" y="53975"/>
                </a:lnTo>
                <a:lnTo>
                  <a:pt x="161925" y="53975"/>
                </a:lnTo>
                <a:lnTo>
                  <a:pt x="161925" y="0"/>
                </a:lnTo>
                <a:close/>
              </a:path>
              <a:path w="1137920" h="161925">
                <a:moveTo>
                  <a:pt x="161925" y="53975"/>
                </a:moveTo>
                <a:lnTo>
                  <a:pt x="134937" y="53975"/>
                </a:lnTo>
                <a:lnTo>
                  <a:pt x="134937" y="107950"/>
                </a:lnTo>
                <a:lnTo>
                  <a:pt x="161925" y="107950"/>
                </a:lnTo>
                <a:lnTo>
                  <a:pt x="161925" y="53975"/>
                </a:lnTo>
                <a:close/>
              </a:path>
              <a:path w="1137920" h="161925">
                <a:moveTo>
                  <a:pt x="1137368" y="53975"/>
                </a:moveTo>
                <a:lnTo>
                  <a:pt x="161925" y="53975"/>
                </a:lnTo>
                <a:lnTo>
                  <a:pt x="161925" y="107950"/>
                </a:lnTo>
                <a:lnTo>
                  <a:pt x="1137368" y="107950"/>
                </a:lnTo>
                <a:lnTo>
                  <a:pt x="1137368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1320" y="5379720"/>
            <a:ext cx="11616690" cy="1414780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spcBef>
                <a:spcPts val="160"/>
              </a:spcBef>
            </a:pP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9525" marR="3810">
              <a:spcBef>
                <a:spcPts val="160"/>
              </a:spcBef>
            </a:pPr>
            <a:r>
              <a:rPr lang="en-US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Virtual Background is required for this meeting. The background picture will be sent to you through email with the recording guideline.</a:t>
            </a:r>
            <a:endParaRPr lang="en-US" sz="2200" b="1" spc="-26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9525" marR="3810">
              <a:spcBef>
                <a:spcPts val="160"/>
              </a:spcBef>
            </a:pPr>
            <a:r>
              <a:rPr lang="en-US" altLang="zh-CN" sz="2200" b="1" spc="-26" dirty="0">
                <a:solidFill>
                  <a:srgbClr val="0070C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Please refer to the instructions above when using this image. </a:t>
            </a:r>
            <a:endParaRPr lang="en-US" altLang="zh-CN" sz="2200" b="1" spc="-26" dirty="0">
              <a:solidFill>
                <a:srgbClr val="0070C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69723" y="1109838"/>
            <a:ext cx="12353673" cy="4805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Virtual Background</a:t>
            </a:r>
            <a:r>
              <a:rPr lang="en-US" sz="3400" b="1" spc="-56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3400" b="1" spc="-4" dirty="0">
                <a:solidFill>
                  <a:srgbClr val="004DA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Setting</a:t>
            </a:r>
            <a:endParaRPr lang="en-US" sz="3400" b="1" spc="-4" dirty="0">
              <a:solidFill>
                <a:srgbClr val="004DA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018" y="1601331"/>
            <a:ext cx="4838236" cy="3991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534" y="1615936"/>
            <a:ext cx="6029153" cy="3991545"/>
          </a:xfrm>
          <a:prstGeom prst="rect">
            <a:avLst/>
          </a:prstGeom>
        </p:spPr>
      </p:pic>
      <p:pic>
        <p:nvPicPr>
          <p:cNvPr id="12" name="Picture 11" descr="A picture containing person, indoor, whit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46" y="3174355"/>
            <a:ext cx="2247619" cy="217142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YWM3OTllZjU5MTU5ODk2ZTVhMDdkNzE5NmQ2ZjU3Y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2972</Words>
  <Application>WPS 演示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Roboto</vt:lpstr>
      <vt:lpstr>Segoe Print</vt:lpstr>
      <vt:lpstr>黑体</vt:lpstr>
      <vt:lpstr>微软雅黑</vt:lpstr>
      <vt:lpstr>Arial</vt:lpstr>
      <vt:lpstr>Times New Roman</vt:lpstr>
      <vt:lpstr>Times New Roman</vt:lpstr>
      <vt:lpstr>等线</vt:lpstr>
      <vt:lpstr>Arial Unicode MS</vt:lpstr>
      <vt:lpstr>等线 Light</vt:lpstr>
      <vt:lpstr>Calibri</vt:lpstr>
      <vt:lpstr>Wingdings</vt:lpstr>
      <vt:lpstr>Office 主题​​</vt:lpstr>
      <vt:lpstr>自定义设计方案</vt:lpstr>
      <vt:lpstr>ZOOM  Self-Recording Manual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吸睛攻略： 网红式打造学术会议网站</dc:title>
  <dc:creator>毕 祯</dc:creator>
  <cp:lastModifiedBy>Sherry</cp:lastModifiedBy>
  <cp:revision>62</cp:revision>
  <dcterms:created xsi:type="dcterms:W3CDTF">2021-02-19T08:36:00Z</dcterms:created>
  <dcterms:modified xsi:type="dcterms:W3CDTF">2022-08-22T10:29:43Z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091428386DAF47BD8A3BEBB96B688BCE</vt:lpwstr>
  </property>
  <property fmtid="{D5CDD505-2E9C-101B-9397-08002B2CF9AE}" pid="3" name="KSOProductBuildVer">
    <vt:lpwstr>2052-11.1.0.12302</vt:lpwstr>
  </property>
</Properties>
</file>